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8" r:id="rId5"/>
    <p:sldId id="270" r:id="rId6"/>
    <p:sldId id="265" r:id="rId7"/>
    <p:sldId id="260" r:id="rId8"/>
    <p:sldId id="258" r:id="rId9"/>
    <p:sldId id="266" r:id="rId10"/>
    <p:sldId id="264" r:id="rId11"/>
    <p:sldId id="259" r:id="rId12"/>
  </p:sldIdLst>
  <p:sldSz cx="9144000" cy="6858000" type="screen4x3"/>
  <p:notesSz cx="6858000" cy="9144000"/>
  <p:embeddedFontLst>
    <p:embeddedFont>
      <p:font typeface="210 맨발의청춘 L" pitchFamily="18" charset="-127"/>
      <p:regular r:id="rId14"/>
    </p:embeddedFont>
    <p:embeddedFont>
      <p:font typeface="맑은 고딕" pitchFamily="50" charset="-127"/>
      <p:regular r:id="rId15"/>
      <p:bold r:id="rId16"/>
    </p:embeddedFont>
    <p:embeddedFont>
      <p:font typeface="210 맨발의청춘 R" pitchFamily="18" charset="-127"/>
      <p:regular r:id="rId17"/>
    </p:embeddedFont>
    <p:embeddedFont>
      <p:font typeface="210 맨발의청춘 B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826" autoAdjust="0"/>
  </p:normalViewPr>
  <p:slideViewPr>
    <p:cSldViewPr>
      <p:cViewPr>
        <p:scale>
          <a:sx n="66" d="100"/>
          <a:sy n="66" d="100"/>
        </p:scale>
        <p:origin x="-1452" y="10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266CC-C2E0-4B56-9EF2-08E82B1CCA92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84B3-F800-4E2A-B70E-566890870B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발표를 맡게</a:t>
            </a:r>
            <a:r>
              <a:rPr lang="ko-KR" altLang="en-US" baseline="0" dirty="0" smtClean="0"/>
              <a:t> 된 미술학과 김하경입니다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 조는 </a:t>
            </a:r>
            <a:r>
              <a:rPr lang="ko-KR" altLang="en-US" sz="1200" b="1" dirty="0" err="1" smtClean="0"/>
              <a:t>드론에</a:t>
            </a:r>
            <a:r>
              <a:rPr lang="ko-KR" altLang="en-US" sz="1200" b="1" dirty="0" smtClean="0"/>
              <a:t> 설치된 </a:t>
            </a:r>
            <a:r>
              <a:rPr lang="ko-KR" altLang="en-US" sz="1200" b="1" dirty="0" err="1" smtClean="0"/>
              <a:t>비콘을</a:t>
            </a:r>
            <a:r>
              <a:rPr lang="ko-KR" altLang="en-US" sz="1200" b="1" dirty="0" smtClean="0"/>
              <a:t> 통한 실시간 위치추적 시스템을 제작하고 있습니다</a:t>
            </a:r>
            <a:r>
              <a:rPr lang="en-US" altLang="ko-KR" sz="1200" b="1" dirty="0" smtClean="0"/>
              <a:t>.</a:t>
            </a:r>
            <a:endParaRPr lang="ko-KR" altLang="en-US" sz="1200" b="1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향후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조의 진행상황과 향후 계획에 대하여 보고 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개념도입니다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저희앱을</a:t>
            </a:r>
            <a:r>
              <a:rPr lang="ko-KR" altLang="en-US" dirty="0" smtClean="0"/>
              <a:t> 사용하는 사용자가 위험상황에 처하면 관리자가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사용해 사용자를 찾게 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드론에</a:t>
            </a:r>
            <a:r>
              <a:rPr lang="ko-KR" altLang="en-US" dirty="0" smtClean="0"/>
              <a:t> 부착된 </a:t>
            </a:r>
            <a:r>
              <a:rPr lang="ko-KR" altLang="en-US" dirty="0" err="1" smtClean="0"/>
              <a:t>비콘과</a:t>
            </a:r>
            <a:r>
              <a:rPr lang="ko-KR" altLang="en-US" dirty="0" smtClean="0"/>
              <a:t> 연결된 사용자의 </a:t>
            </a:r>
            <a:r>
              <a:rPr lang="ko-KR" altLang="en-US" dirty="0" err="1" smtClean="0"/>
              <a:t>앱이</a:t>
            </a:r>
            <a:r>
              <a:rPr lang="ko-KR" altLang="en-US" dirty="0" smtClean="0"/>
              <a:t> 자신의 위치정보를 서버로 보내면 그 정보를 토대로 구조를 하는 방식입니다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실행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왼쪽부터 </a:t>
            </a:r>
            <a:r>
              <a:rPr lang="ko-KR" altLang="en-US" dirty="0" err="1" smtClean="0"/>
              <a:t>인트로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회원가입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블루투스</a:t>
            </a:r>
            <a:r>
              <a:rPr lang="ko-KR" altLang="en-US" baseline="0" dirty="0" smtClean="0"/>
              <a:t> 연결 화면입니다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구글맵을</a:t>
            </a:r>
            <a:r>
              <a:rPr lang="ko-KR" altLang="en-US" dirty="0" smtClean="0"/>
              <a:t> 적용하여 현재위치를 인식하는 기능에 관한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 발표에서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제작과 관련하여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기술 습득 및 구현에 대한 보고를 드렸었는데요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통해서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위치정보를 식별 할 수 있을 뿐 아니라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rssi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이용한 거리 계산을 통해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비콘으로부터의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거리를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미터정보로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받아올 수 있음을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정보를 토대로 사용자의 위치를 지속적으로 식별해 내는 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이를 위한 개발 과정이 현재 가장 활발하게 진행 중에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앱이</a:t>
            </a:r>
            <a:r>
              <a:rPr lang="ko-KR" altLang="en-US" baseline="0" dirty="0" smtClean="0"/>
              <a:t> 백그라운드에서도 </a:t>
            </a:r>
            <a:r>
              <a:rPr lang="ko-KR" altLang="en-US" baseline="0" dirty="0" err="1" smtClean="0"/>
              <a:t>돌아갈수</a:t>
            </a:r>
            <a:r>
              <a:rPr lang="ko-KR" altLang="en-US" baseline="0" dirty="0" smtClean="0"/>
              <a:t> 있도록 </a:t>
            </a:r>
            <a:r>
              <a:rPr lang="en-US" altLang="ko-KR" baseline="0" dirty="0" smtClean="0"/>
              <a:t>service </a:t>
            </a:r>
            <a:r>
              <a:rPr lang="ko-KR" altLang="en-US" baseline="0" dirty="0" smtClean="0"/>
              <a:t>기능을 추가했습니다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서버입니다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앞선 발표에서 저희가 구현한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서버를 운영한다고 말씀 드렸었는데요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이를 위해서 이미 구현한 서버와 </a:t>
            </a:r>
            <a:r>
              <a:rPr lang="ko-KR" altLang="en-US" dirty="0" err="1" smtClean="0"/>
              <a:t>디비를</a:t>
            </a:r>
            <a:r>
              <a:rPr lang="ko-KR" altLang="en-US" dirty="0" smtClean="0"/>
              <a:t> 계속해서 구축하고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구매할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패롯사의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비바드론입니다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 신청 제출 완료 하였고 배송기간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소요 될 것으로 예상되며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주행 기능 확장 관련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제공받을예정입니다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1027" name="Picture 3" descr="C:\Users\김성수\Desktop\새 폴더\noun_105122_cc.pn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-10000"/>
          </a:blip>
          <a:srcRect/>
          <a:stretch>
            <a:fillRect/>
          </a:stretch>
        </p:blipFill>
        <p:spPr bwMode="auto">
          <a:xfrm>
            <a:off x="1835696" y="0"/>
            <a:ext cx="5832648" cy="5832648"/>
          </a:xfrm>
          <a:prstGeom prst="rect">
            <a:avLst/>
          </a:prstGeom>
          <a:noFill/>
        </p:spPr>
      </p:pic>
      <p:pic>
        <p:nvPicPr>
          <p:cNvPr id="1028" name="Picture 4" descr="C:\Users\김성수\Desktop\새 폴더\SDF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5778500"/>
            <a:ext cx="3263900" cy="1079500"/>
          </a:xfrm>
          <a:prstGeom prst="rect">
            <a:avLst/>
          </a:prstGeom>
          <a:noFill/>
        </p:spPr>
      </p:pic>
      <p:pic>
        <p:nvPicPr>
          <p:cNvPr id="1029" name="Picture 5" descr="C:\Users\김성수\Desktop\새 폴더\noun_221653_cc.png"/>
          <p:cNvPicPr>
            <a:picLocks noChangeAspect="1" noChangeArrowheads="1"/>
          </p:cNvPicPr>
          <p:nvPr/>
        </p:nvPicPr>
        <p:blipFill>
          <a:blip r:embed="rId6" cstate="print">
            <a:lum bright="100000"/>
          </a:blip>
          <a:srcRect/>
          <a:stretch>
            <a:fillRect/>
          </a:stretch>
        </p:blipFill>
        <p:spPr bwMode="auto">
          <a:xfrm>
            <a:off x="5436096" y="5877272"/>
            <a:ext cx="822002" cy="82200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773273" y="2105561"/>
            <a:ext cx="5814412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4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드론에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설치된 </a:t>
            </a:r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비콘을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통한 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실시간 위치추적 시스템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2708920"/>
            <a:ext cx="4770163" cy="477016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31840" y="1772816"/>
            <a:ext cx="1728192" cy="1440160"/>
            <a:chOff x="3779912" y="116632"/>
            <a:chExt cx="2666771" cy="2377802"/>
          </a:xfrm>
        </p:grpSpPr>
        <p:sp>
          <p:nvSpPr>
            <p:cNvPr id="5" name="이등변 삼각형 4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8" name="그룹 7"/>
          <p:cNvGrpSpPr/>
          <p:nvPr/>
        </p:nvGrpSpPr>
        <p:grpSpPr>
          <a:xfrm>
            <a:off x="3779912" y="2924944"/>
            <a:ext cx="1728192" cy="1440160"/>
            <a:chOff x="3779912" y="116632"/>
            <a:chExt cx="2666771" cy="2377802"/>
          </a:xfrm>
        </p:grpSpPr>
        <p:sp>
          <p:nvSpPr>
            <p:cNvPr id="9" name="이등변 삼각형 8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4427984" y="4149080"/>
            <a:ext cx="1728192" cy="1440160"/>
            <a:chOff x="3779912" y="116632"/>
            <a:chExt cx="2666771" cy="2377802"/>
          </a:xfrm>
        </p:grpSpPr>
        <p:sp>
          <p:nvSpPr>
            <p:cNvPr id="13" name="이등변 삼각형 12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4572000" y="206084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드론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SDK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연구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2996952"/>
            <a:ext cx="313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 무선 통신망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75648" y="4293096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관리자 어플리케이션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,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사용자 어플리케이션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560874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210 맨발의청춘 B" pitchFamily="18" charset="-127"/>
                <a:ea typeface="210 맨발의청춘 B" pitchFamily="18" charset="-127"/>
              </a:rPr>
              <a:t>향후 계획</a:t>
            </a:r>
            <a:endParaRPr lang="ko-KR" altLang="en-US" sz="4000" dirty="0">
              <a:latin typeface="210 맨발의청춘 B" pitchFamily="18" charset="-127"/>
              <a:ea typeface="210 맨발의청춘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22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4099" name="Picture 3" descr="C:\Users\김성수\Desktop\새 폴더\dsf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1916832"/>
            <a:ext cx="4200467" cy="2520280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3275856" y="177281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275856" y="465313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1" name="Picture 3" descr="C:\Users\김성수\Desktop\새 폴더\dfsf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이등변 삼각형 3"/>
          <p:cNvSpPr/>
          <p:nvPr/>
        </p:nvSpPr>
        <p:spPr>
          <a:xfrm>
            <a:off x="3923928" y="1908121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>
            <a:off x="4427984" y="2844225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>
            <a:off x="4932040" y="3780329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1692097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개념도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2700209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진행 상황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3780329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향후 계획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b="88970"/>
          <a:stretch>
            <a:fillRect/>
          </a:stretch>
        </p:blipFill>
        <p:spPr bwMode="auto">
          <a:xfrm>
            <a:off x="-22225" y="-9525"/>
            <a:ext cx="9190038" cy="758478"/>
          </a:xfrm>
          <a:prstGeom prst="rect">
            <a:avLst/>
          </a:prstGeom>
          <a:noFill/>
        </p:spPr>
      </p:pic>
      <p:pic>
        <p:nvPicPr>
          <p:cNvPr id="3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t="88970"/>
          <a:stretch>
            <a:fillRect/>
          </a:stretch>
        </p:blipFill>
        <p:spPr bwMode="auto">
          <a:xfrm>
            <a:off x="-22225" y="6110585"/>
            <a:ext cx="9190038" cy="758528"/>
          </a:xfrm>
          <a:prstGeom prst="rect">
            <a:avLst/>
          </a:prstGeom>
          <a:noFill/>
        </p:spPr>
      </p:pic>
      <p:pic>
        <p:nvPicPr>
          <p:cNvPr id="4" name="Picture 2" descr="C:\Users\김성수\Desktop\새 폴더\noun_317065_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772816"/>
            <a:ext cx="3675434" cy="3675434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 flipH="1">
            <a:off x="6804247" y="3789040"/>
            <a:ext cx="2030895" cy="2246919"/>
            <a:chOff x="2195736" y="4077072"/>
            <a:chExt cx="1886879" cy="1886879"/>
          </a:xfrm>
        </p:grpSpPr>
        <p:pic>
          <p:nvPicPr>
            <p:cNvPr id="12" name="그림 11" descr="people!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36" y="4077072"/>
              <a:ext cx="1886879" cy="1886879"/>
            </a:xfrm>
            <a:prstGeom prst="rect">
              <a:avLst/>
            </a:prstGeom>
          </p:spPr>
        </p:pic>
        <p:pic>
          <p:nvPicPr>
            <p:cNvPr id="13" name="그림 12" descr="joystick!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1840" y="4509120"/>
              <a:ext cx="643216" cy="643216"/>
            </a:xfrm>
            <a:prstGeom prst="rect">
              <a:avLst/>
            </a:prstGeom>
          </p:spPr>
        </p:pic>
      </p:grpSp>
      <p:pic>
        <p:nvPicPr>
          <p:cNvPr id="14" name="그림 13" descr="b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8520" y="1844824"/>
            <a:ext cx="4292483" cy="4292483"/>
          </a:xfrm>
          <a:prstGeom prst="rect">
            <a:avLst/>
          </a:prstGeom>
        </p:spPr>
      </p:pic>
      <p:pic>
        <p:nvPicPr>
          <p:cNvPr id="15" name="그림 14" descr="peop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052736"/>
            <a:ext cx="1522823" cy="1522823"/>
          </a:xfrm>
          <a:prstGeom prst="rect">
            <a:avLst/>
          </a:prstGeom>
        </p:spPr>
      </p:pic>
      <p:pic>
        <p:nvPicPr>
          <p:cNvPr id="16" name="그림 15" descr="telephon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9912" y="4653136"/>
            <a:ext cx="864096" cy="864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528" y="19038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개념도</a:t>
            </a:r>
            <a:endParaRPr lang="ko-KR" altLang="en-US" sz="3600" dirty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21" name="그림 20" descr="computer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8104" y="4869160"/>
            <a:ext cx="1170968" cy="117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5723E-6 L 0.25539 0.487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2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6185E-6 L -0.17309 -0.30404 " pathEditMode="relative" ptsTypes="AA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pic>
        <p:nvPicPr>
          <p:cNvPr id="3" name="그림 2" descr="KakaoTalk_20160405_20155423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00" y="1788232"/>
            <a:ext cx="2916324" cy="3888432"/>
          </a:xfrm>
          <a:prstGeom prst="rect">
            <a:avLst/>
          </a:prstGeom>
        </p:spPr>
      </p:pic>
      <p:pic>
        <p:nvPicPr>
          <p:cNvPr id="4" name="그림 3" descr="KakaoTalk_20160405_20155724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4168" y="1788232"/>
            <a:ext cx="2958768" cy="3945024"/>
          </a:xfrm>
          <a:prstGeom prst="rect">
            <a:avLst/>
          </a:prstGeom>
        </p:spPr>
      </p:pic>
      <p:pic>
        <p:nvPicPr>
          <p:cNvPr id="5" name="그림 4" descr="KakaoTalk_20160405_201600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9832" y="1788232"/>
            <a:ext cx="2958768" cy="394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7667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앱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실행화면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587727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R" pitchFamily="18" charset="-127"/>
                <a:ea typeface="210 맨발의청춘 R" pitchFamily="18" charset="-127"/>
              </a:rPr>
              <a:t>인트</a:t>
            </a:r>
            <a:r>
              <a:rPr lang="ko-KR" altLang="en-US" dirty="0" err="1" smtClean="0">
                <a:latin typeface="210 맨발의청춘 R" pitchFamily="18" charset="-127"/>
                <a:ea typeface="210 맨발의청춘 R" pitchFamily="18" charset="-127"/>
              </a:rPr>
              <a:t>로</a:t>
            </a:r>
            <a:endParaRPr lang="ko-KR" altLang="en-US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R" pitchFamily="18" charset="-127"/>
                <a:ea typeface="210 맨발의청춘 R" pitchFamily="18" charset="-127"/>
              </a:rPr>
              <a:t>회원가입</a:t>
            </a:r>
            <a:endParaRPr lang="ko-KR" altLang="en-US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6256" y="58052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맨발의청춘 R" pitchFamily="18" charset="-127"/>
                <a:ea typeface="210 맨발의청춘 R" pitchFamily="18" charset="-127"/>
              </a:rPr>
              <a:t>블루투스</a:t>
            </a:r>
            <a:r>
              <a:rPr lang="ko-KR" altLang="en-US" dirty="0" smtClean="0">
                <a:latin typeface="210 맨발의청춘 R" pitchFamily="18" charset="-127"/>
                <a:ea typeface="210 맨발의청춘 R" pitchFamily="18" charset="-127"/>
              </a:rPr>
              <a:t> 연결</a:t>
            </a:r>
            <a:endParaRPr lang="ko-KR" altLang="en-US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5536" y="416858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구글맵을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적용하여 </a:t>
            </a:r>
            <a:endParaRPr lang="en-US" altLang="ko-KR" sz="20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현재위치를 인식하는 기능</a:t>
            </a:r>
            <a:endParaRPr lang="ko-KR" altLang="en-US" sz="20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1026" name="Picture 2" descr="C:\Users\user\AppData\Local\Temp\_AZTMP20_\지도_코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419068"/>
            <a:ext cx="6947136" cy="4746236"/>
          </a:xfrm>
          <a:prstGeom prst="rect">
            <a:avLst/>
          </a:prstGeom>
          <a:noFill/>
        </p:spPr>
      </p:pic>
      <p:pic>
        <p:nvPicPr>
          <p:cNvPr id="1027" name="Picture 3" descr="C:\Users\user\AppData\Local\Temp\_AZTMP21_\Screenshot_2016-04-01-15-17-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648072"/>
            <a:ext cx="2625756" cy="3501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6" y="1793469"/>
            <a:ext cx="2951550" cy="393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25" y="1797127"/>
            <a:ext cx="2864035" cy="38187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2816"/>
            <a:ext cx="2952328" cy="3936438"/>
          </a:xfrm>
          <a:prstGeom prst="rect">
            <a:avLst/>
          </a:prstGeom>
        </p:spPr>
      </p:pic>
      <p:pic>
        <p:nvPicPr>
          <p:cNvPr id="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6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59107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비콘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인식 기능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4428492" cy="59046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90" y="476672"/>
            <a:ext cx="4364810" cy="5819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9" y="1700316"/>
            <a:ext cx="2970699" cy="3960932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691680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156176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samsungpc\Desktop\KakaoTalk_20151012_2337496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340768"/>
            <a:ext cx="8242374" cy="43924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11560" y="47667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8194" name="Picture 2" descr="C:\Users\김성수\Desktop\새 폴더\sdfS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80527" y="-1"/>
            <a:ext cx="9324527" cy="6858001"/>
          </a:xfrm>
          <a:prstGeom prst="rect">
            <a:avLst/>
          </a:prstGeom>
          <a:noFill/>
        </p:spPr>
      </p:pic>
      <p:pic>
        <p:nvPicPr>
          <p:cNvPr id="3" name="Picture 2" descr="http://postfiles10.naver.net/20160211_201/dronestarting_1455179521541kPmts_JPEG/maker-parrotlogo.jpg?type=w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20688"/>
            <a:ext cx="4721833" cy="1440160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3491880" y="3717032"/>
            <a:ext cx="5410741" cy="2561084"/>
            <a:chOff x="3491880" y="3717032"/>
            <a:chExt cx="5410741" cy="2561084"/>
          </a:xfrm>
        </p:grpSpPr>
        <p:pic>
          <p:nvPicPr>
            <p:cNvPr id="8196" name="Picture 4" descr="http://postfiles7.naver.net/20160211_246/dronestarting_1455179522900n7Mal_JPEG/bb2-bb1.jpg?type=w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91880" y="3717032"/>
              <a:ext cx="5410741" cy="2561084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779912" y="5589240"/>
              <a:ext cx="324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비밥</a:t>
              </a:r>
              <a:r>
                <a:rPr lang="ko-KR" altLang="en-US" sz="3600" dirty="0" smtClean="0">
                  <a:latin typeface="210 맨발의청춘 L" pitchFamily="18" charset="-127"/>
                  <a:ea typeface="210 맨발의청춘 L" pitchFamily="18" charset="-127"/>
                </a:rPr>
                <a:t> </a:t>
              </a:r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드론</a:t>
              </a:r>
              <a:endParaRPr lang="ko-KR" altLang="en-US" sz="36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195</Words>
  <Application>Microsoft Office PowerPoint</Application>
  <PresentationFormat>화면 슬라이드 쇼(4:3)</PresentationFormat>
  <Paragraphs>56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210 맨발의청춘 L</vt:lpstr>
      <vt:lpstr>맑은 고딕</vt:lpstr>
      <vt:lpstr>210 맨발의청춘 R</vt:lpstr>
      <vt:lpstr>210 맨발의청춘 B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김은채</dc:creator>
  <cp:lastModifiedBy>김하경</cp:lastModifiedBy>
  <cp:revision>31</cp:revision>
  <dcterms:created xsi:type="dcterms:W3CDTF">2016-03-26T16:55:57Z</dcterms:created>
  <dcterms:modified xsi:type="dcterms:W3CDTF">2016-04-06T01:52:51Z</dcterms:modified>
</cp:coreProperties>
</file>